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/>
          <p:cNvSpPr txBox="1"/>
          <p:nvPr/>
        </p:nvSpPr>
        <p:spPr>
          <a:xfrm>
            <a:off x="3498983" y="6242346"/>
            <a:ext cx="29979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(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goat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anti-mouse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ALEXA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Flour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488)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78785" y="6223707"/>
            <a:ext cx="29979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(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goat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anti-mouse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ALEXA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Flour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488)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78636" y="1650060"/>
            <a:ext cx="5908341" cy="4587252"/>
            <a:chOff x="988192" y="1713849"/>
            <a:chExt cx="5908341" cy="4587252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63092"/>
              <a:ext cx="15472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KDR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08208" y="3892381"/>
              <a:ext cx="15472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KDR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1713849"/>
              <a:ext cx="2888324" cy="2160000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8" y="1721768"/>
              <a:ext cx="2888324" cy="2160000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01" y="4119494"/>
              <a:ext cx="2888324" cy="2160000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8" y="4141101"/>
              <a:ext cx="2888325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2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5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VEGFR-2/KDR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101-M34 [7.5µg/ml]; HUVEC)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VEGFR-2/KDR (#101-M34) primary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umbilical vein endothelial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HUVEC) using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monoclonal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directed against the extracellular domain of KDR.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IF_HU1407-01]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77</cp:revision>
  <cp:lastPrinted>2014-07-11T06:51:58Z</cp:lastPrinted>
  <dcterms:created xsi:type="dcterms:W3CDTF">2014-01-30T08:05:57Z</dcterms:created>
  <dcterms:modified xsi:type="dcterms:W3CDTF">2015-03-25T14:46:57Z</dcterms:modified>
</cp:coreProperties>
</file>